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14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50" d="100"/>
          <a:sy n="50" d="100"/>
        </p:scale>
        <p:origin x="1834" y="5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93375-C4B4-6875-FA0A-47457ED9C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BEFB55-7EBD-5751-2CB1-706B01844C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58873-306F-5BCD-EFD0-33A10546C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13AE-24CD-4CB7-AD9E-AC9CE02A3AF0}" type="datetimeFigureOut">
              <a:rPr lang="en-IN" smtClean="0"/>
              <a:t>06-06-2026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C1448-8A5C-73CB-6741-DE7C311F3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7BBF9-6A66-1B53-7195-E23FC783B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BD202-D8B2-4420-86B1-FF493510E6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735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8FE55-1B8B-6973-10D7-61D365D3B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3A4DF-3BB0-082A-7B10-CB39DAA71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A203B-E035-70FA-903D-097582B18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13AE-24CD-4CB7-AD9E-AC9CE02A3AF0}" type="datetimeFigureOut">
              <a:rPr lang="en-IN" smtClean="0"/>
              <a:t>06-06-2026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1C63A-B6D1-93E8-80D8-676B3E310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DA756-9F43-0EBF-C5BE-FA13ABF1F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BD202-D8B2-4420-86B1-FF493510E6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8514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B4F9C-CD24-B891-599A-F416B41DB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11FA5-C21B-8649-1F90-E086D5A23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2CD2D-1226-B8DC-7CAC-1D0A72474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13AE-24CD-4CB7-AD9E-AC9CE02A3AF0}" type="datetimeFigureOut">
              <a:rPr lang="en-IN" smtClean="0"/>
              <a:t>06-06-2026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93540-AD23-22D6-642D-218A953A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1B326-AA4D-5A13-505C-D9ABFEB85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BD202-D8B2-4420-86B1-FF493510E6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6970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F631E-CDD4-2AF1-6711-DC2BF2B8B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55707-D6D0-17FE-A902-E921E305E7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B19CCB-43AE-0C98-B419-0DA2885541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6349B7-D1FB-BC53-ACC3-856E75A68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13AE-24CD-4CB7-AD9E-AC9CE02A3AF0}" type="datetimeFigureOut">
              <a:rPr lang="en-IN" smtClean="0"/>
              <a:t>06-06-2026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16B77D-90A4-C49D-3814-0FF72B77B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7B34E9-EC2A-4660-73C0-FC676EC92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BD202-D8B2-4420-86B1-FF493510E6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725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22EAE-6305-B23C-A9E4-2AA5FAEB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78146-D65A-97AB-2A38-D2F9AC0C8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5FC56-6238-98C5-95EF-254149FE4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C2070C-4879-17EC-BDBB-AE226A670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583748-B6B6-E077-329A-F074CA5943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2EC585-385E-45F6-F0DF-059657163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13AE-24CD-4CB7-AD9E-AC9CE02A3AF0}" type="datetimeFigureOut">
              <a:rPr lang="en-IN" smtClean="0"/>
              <a:t>06-06-2026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389711-8399-70A7-C480-0B2AF1FD0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2BC715-FFDA-9EDD-40D3-F010433C9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BD202-D8B2-4420-86B1-FF493510E6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8898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C41F7-9A6E-00E7-9411-C8DF4AB7B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ABBC5B-F1A9-E805-FDFE-16F1F7E88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13AE-24CD-4CB7-AD9E-AC9CE02A3AF0}" type="datetimeFigureOut">
              <a:rPr lang="en-IN" smtClean="0"/>
              <a:t>06-06-2026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574107-C812-6BD3-0BA9-91F1E8AAA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990D5A-EB71-F7C2-0553-36683462B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BD202-D8B2-4420-86B1-FF493510E6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1489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5C7C94-5F6B-F9A8-7B2C-0F9C673F0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13AE-24CD-4CB7-AD9E-AC9CE02A3AF0}" type="datetimeFigureOut">
              <a:rPr lang="en-IN" smtClean="0"/>
              <a:t>06-06-2026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D69BDB-F06A-47EF-EBAC-03E5972D2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14098-F688-C39A-A145-B3ABEDCF4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BD202-D8B2-4420-86B1-FF493510E6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8971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CDB07-5C44-58D0-FF39-753286A6F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6AD30-4EFF-68D0-DD99-761658E24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9FF21-772A-C4BC-0A66-D8F0B4C1C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88936-EB52-B36E-0085-B339FCD72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13AE-24CD-4CB7-AD9E-AC9CE02A3AF0}" type="datetimeFigureOut">
              <a:rPr lang="en-IN" smtClean="0"/>
              <a:t>06-06-2026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A1536-E750-E590-FC50-83F9912CE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B90B53-67B8-85D6-591B-41BE0F51E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BD202-D8B2-4420-86B1-FF493510E6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947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9D1E4-50A5-7010-352B-6A10AC622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04F51E-7D2E-9AF1-93A2-2C1586ED5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09030-0D94-E489-FAF4-04BCEDFFB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DD120D-2965-C956-AC86-699F68EBF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13AE-24CD-4CB7-AD9E-AC9CE02A3AF0}" type="datetimeFigureOut">
              <a:rPr lang="en-IN" smtClean="0"/>
              <a:t>06-06-2026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8AFC2E-B148-62D6-02FC-0A17A7B53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980DF9-7BBF-7AEA-5D8D-B55D48369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BD202-D8B2-4420-86B1-FF493510E6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858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B25E4-F9FA-CC43-B94B-D2F7B23B8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8AE0EB-04C0-E1A2-9A38-B6BDE1023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C8ACD-5972-0AE7-F52C-5520D4296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13AE-24CD-4CB7-AD9E-AC9CE02A3AF0}" type="datetimeFigureOut">
              <a:rPr lang="en-IN" smtClean="0"/>
              <a:t>06-06-2026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127AD-9EB7-CF56-C17E-BF8D0EE76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8D59A-AFB8-3F6F-EC78-04D72424E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BD202-D8B2-4420-86B1-FF493510E6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1670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508AA7-D025-F895-EAEE-DABB476612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76414-F2FD-B105-7B58-577805B4EF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17514-E020-7163-2F12-D5B4DE1D3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13AE-24CD-4CB7-AD9E-AC9CE02A3AF0}" type="datetimeFigureOut">
              <a:rPr lang="en-IN" smtClean="0"/>
              <a:t>06-06-2026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A9E3A-0D28-3A32-8AB5-D41131186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FD2C1-C8B4-2058-C65E-A36C04603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BD202-D8B2-4420-86B1-FF493510E6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9162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6A8C8A-5A36-283A-3F36-F7AE0FF20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320EA-B1C7-BC59-7255-6D9405A03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E0302-231C-39FF-4029-08D55C5E6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813AE-24CD-4CB7-AD9E-AC9CE02A3AF0}" type="datetimeFigureOut">
              <a:rPr lang="en-IN" smtClean="0"/>
              <a:t>06-06-2026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013C7-0125-6C26-29C0-8765EF3E67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0F8CC-2A07-058F-33D9-EE8CFCE2EF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BD202-D8B2-4420-86B1-FF493510E6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526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8EBA00-09F4-B208-BDBD-997FB0DB7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785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33C9C-A6B2-44E6-D8BB-A732762493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A715E-E188-3795-E4F9-E80309C3DF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AD1C8D-6EE9-199C-CE65-D7387B989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70" y="-65786"/>
            <a:ext cx="2007829" cy="11618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20954A-A7A8-6B3B-763A-BCB771FC8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680" y="88297"/>
            <a:ext cx="2885320" cy="8536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07507D-2DEE-F0B4-9E42-0D48EC641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494" y="172245"/>
            <a:ext cx="671036" cy="67103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0202831-20D7-7659-2236-62A23C957376}"/>
              </a:ext>
            </a:extLst>
          </p:cNvPr>
          <p:cNvSpPr/>
          <p:nvPr/>
        </p:nvSpPr>
        <p:spPr>
          <a:xfrm>
            <a:off x="0" y="6703917"/>
            <a:ext cx="12192000" cy="154083"/>
          </a:xfrm>
          <a:prstGeom prst="rect">
            <a:avLst/>
          </a:prstGeom>
          <a:solidFill>
            <a:srgbClr val="ED14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5146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Siva Tudicharla</dc:creator>
  <cp:lastModifiedBy>Siva Tudicharla</cp:lastModifiedBy>
  <cp:revision>3</cp:revision>
  <dcterms:created xsi:type="dcterms:W3CDTF">2026-06-06T14:52:58Z</dcterms:created>
  <dcterms:modified xsi:type="dcterms:W3CDTF">2026-06-06T15:23:05Z</dcterms:modified>
</cp:coreProperties>
</file>