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157A"/>
    <a:srgbClr val="C000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2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1A150-4751-4025-CAE4-BE616E77D1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231FFE-BB94-B9C2-67B3-9E320898EF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46135C-9DCC-36D4-3C31-37DA70193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3EDC-6A34-4A80-A728-C55F0296FB50}" type="datetimeFigureOut">
              <a:rPr lang="en-IN" smtClean="0"/>
              <a:t>04-06-2026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AC830-9CB6-9B5A-DED7-29B7076F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41B82C-5455-46F8-6A05-5D0F94B3C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5E219-DAC8-46A1-9B83-6A4E5C5275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2562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6D3A5-D67C-BCD8-860C-0569FAFAC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B2400-79E1-3CBF-742D-41EAC0C4F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58F94-4D35-F66D-E80F-25DA3F1AF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3EDC-6A34-4A80-A728-C55F0296FB50}" type="datetimeFigureOut">
              <a:rPr lang="en-IN" smtClean="0"/>
              <a:t>04-06-2026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DE9D2E-C708-0F37-671F-BE732A2B7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EDDAC-7F35-3A2F-2A68-A267AAC68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5E219-DAC8-46A1-9B83-6A4E5C5275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7540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453D4-24A7-8E6A-1463-1450E4116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4D4B2-A668-24F3-02B2-8F1E9CD2D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C50329-1CEA-9313-04AC-BB521DC34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3EDC-6A34-4A80-A728-C55F0296FB50}" type="datetimeFigureOut">
              <a:rPr lang="en-IN" smtClean="0"/>
              <a:t>04-06-2026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72EDE-765E-19DB-65D5-2DD4A555A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4967F-696E-F5EC-DE7C-67A9C309F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5E219-DAC8-46A1-9B83-6A4E5C5275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1651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43116-5A06-007C-783C-DD73620A7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9E7BD-F222-4786-B5E7-6951E31B6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3E2CA5-5090-02DF-F388-6202DD44D9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722878-A220-6B66-BBCC-D8FCD9A41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3EDC-6A34-4A80-A728-C55F0296FB50}" type="datetimeFigureOut">
              <a:rPr lang="en-IN" smtClean="0"/>
              <a:t>04-06-2026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747F4C-427D-994A-A372-3D0FE9137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D68637-09A0-D4ED-0F91-6E09D928A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5E219-DAC8-46A1-9B83-6A4E5C5275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7468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E8F6C-C7B5-25FA-B896-F3F7CC273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663BD4-58E8-B141-80B9-ED38F1E85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DE20F7-A998-B803-E198-C223EF3B3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7551A0-3B78-AB66-778D-86D2EE87C0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120A16-2394-04FF-3B38-78F628D82C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14A0A1-4815-11E6-D27A-8FB6215E6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3EDC-6A34-4A80-A728-C55F0296FB50}" type="datetimeFigureOut">
              <a:rPr lang="en-IN" smtClean="0"/>
              <a:t>04-06-2026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F96EF2-36E6-F657-3EF4-30E638A65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506C40-411A-52A8-8136-281272F2E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5E219-DAC8-46A1-9B83-6A4E5C5275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5000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9B724-6395-1458-58F1-05BBBADD2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6D455D-B604-ACFE-6242-24BE04956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3EDC-6A34-4A80-A728-C55F0296FB50}" type="datetimeFigureOut">
              <a:rPr lang="en-IN" smtClean="0"/>
              <a:t>04-06-2026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44DBC1-1F35-E80B-9BA8-2C8D4B797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D0B39B-93B8-72C5-EBFD-B3E754305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5E219-DAC8-46A1-9B83-6A4E5C5275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7745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F0C25D-CEE1-43DD-8568-68629BC69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3EDC-6A34-4A80-A728-C55F0296FB50}" type="datetimeFigureOut">
              <a:rPr lang="en-IN" smtClean="0"/>
              <a:t>04-06-2026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765920-8AD0-64F9-9821-1A968CA43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1E5A5-266D-EE15-8EE5-CB69DB3E7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5E219-DAC8-46A1-9B83-6A4E5C5275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7893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A6D81-439A-656B-FA70-ED1AEF968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EE8AE-BEE6-F90B-0B7C-1EBEA181A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8B898-F3E7-0619-A3DA-2854B6BEF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307B9-D037-2D06-F74C-2AC6D0859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3EDC-6A34-4A80-A728-C55F0296FB50}" type="datetimeFigureOut">
              <a:rPr lang="en-IN" smtClean="0"/>
              <a:t>04-06-2026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1281E1-BC08-5856-3723-711FCC092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DE4563-3C8E-9482-D68F-64545844E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5E219-DAC8-46A1-9B83-6A4E5C5275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5462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53B5B-63F4-B4AD-36FE-6D988CD75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7AC696-E83E-981B-BB05-DE795A4AA1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ACB39-D39E-7385-2162-8D77C5EED5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956D4A-435D-074E-16A5-13C572FC1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3EDC-6A34-4A80-A728-C55F0296FB50}" type="datetimeFigureOut">
              <a:rPr lang="en-IN" smtClean="0"/>
              <a:t>04-06-2026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069361-9914-043E-56EB-DCC153304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B60E56-1729-EA07-2668-AB911A3AA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5E219-DAC8-46A1-9B83-6A4E5C5275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7398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48639-42AA-7D8F-C2F8-1304D635F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DAFA4B-5622-2BE3-F95F-E3DD824210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739F4E-8846-FC4B-B718-27C950945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3EDC-6A34-4A80-A728-C55F0296FB50}" type="datetimeFigureOut">
              <a:rPr lang="en-IN" smtClean="0"/>
              <a:t>04-06-2026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23463-B8DC-F679-92C0-E9B4AC903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8F741-684E-5C61-D0C0-587E375CD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5E219-DAC8-46A1-9B83-6A4E5C5275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518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45FEAF-767E-6BB0-D755-9C22E131C5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8D8FEB-52FC-5086-336C-F310308351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63A8D-1598-CD3C-9C8B-A4B59A688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13EDC-6A34-4A80-A728-C55F0296FB50}" type="datetimeFigureOut">
              <a:rPr lang="en-IN" smtClean="0"/>
              <a:t>04-06-2026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D86B5-ED6F-1FB1-9894-C1D9BE7AB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DEC90-667D-1808-D532-4DDB0091E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5E219-DAC8-46A1-9B83-6A4E5C5275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4754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CB6893-762B-87AC-8D01-970F50677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F2E90A-325A-C421-285D-2CDD94EA0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48CBA1-6EA4-3492-B56A-2A815FFA4E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13EDC-6A34-4A80-A728-C55F0296FB50}" type="datetimeFigureOut">
              <a:rPr lang="en-IN" smtClean="0"/>
              <a:t>04-06-2026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5E3BA-49F2-59FA-2AB2-AE387C3E27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91099-57D6-86A5-6D2C-4CCAECC048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5E219-DAC8-46A1-9B83-6A4E5C5275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9510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7B2887-6853-B86F-FDE6-FF027F62EACA}"/>
              </a:ext>
            </a:extLst>
          </p:cNvPr>
          <p:cNvSpPr/>
          <p:nvPr/>
        </p:nvSpPr>
        <p:spPr>
          <a:xfrm>
            <a:off x="79856" y="4698865"/>
            <a:ext cx="2875718" cy="20311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95E18E-5BD7-E847-620E-6FCA42AEF8C1}"/>
              </a:ext>
            </a:extLst>
          </p:cNvPr>
          <p:cNvSpPr/>
          <p:nvPr/>
        </p:nvSpPr>
        <p:spPr>
          <a:xfrm>
            <a:off x="79856" y="4338254"/>
            <a:ext cx="2875718" cy="304799"/>
          </a:xfrm>
          <a:prstGeom prst="rect">
            <a:avLst/>
          </a:prstGeom>
          <a:solidFill>
            <a:srgbClr val="ED157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latin typeface="Aparajita" panose="02020603050405020304" pitchFamily="18" charset="0"/>
                <a:cs typeface="Aparajita" panose="02020603050405020304" pitchFamily="18" charset="0"/>
              </a:rPr>
              <a:t> AIMS / OBJECTIVES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9254D9-729D-EF37-FE2A-8557EA901721}"/>
              </a:ext>
            </a:extLst>
          </p:cNvPr>
          <p:cNvSpPr/>
          <p:nvPr/>
        </p:nvSpPr>
        <p:spPr>
          <a:xfrm>
            <a:off x="92765" y="1247469"/>
            <a:ext cx="2875718" cy="304799"/>
          </a:xfrm>
          <a:prstGeom prst="rect">
            <a:avLst/>
          </a:prstGeom>
          <a:solidFill>
            <a:srgbClr val="ED157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INTRODUCTION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31BC30-5252-2B62-6240-260AE46781E9}"/>
              </a:ext>
            </a:extLst>
          </p:cNvPr>
          <p:cNvSpPr/>
          <p:nvPr/>
        </p:nvSpPr>
        <p:spPr>
          <a:xfrm>
            <a:off x="78852" y="1632175"/>
            <a:ext cx="2875718" cy="26502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415981-74F6-9500-971A-B227489316D0}"/>
              </a:ext>
            </a:extLst>
          </p:cNvPr>
          <p:cNvSpPr/>
          <p:nvPr/>
        </p:nvSpPr>
        <p:spPr>
          <a:xfrm>
            <a:off x="9197009" y="3797502"/>
            <a:ext cx="2875718" cy="11064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020C7D-7A57-486E-C581-16715723376A}"/>
              </a:ext>
            </a:extLst>
          </p:cNvPr>
          <p:cNvSpPr/>
          <p:nvPr/>
        </p:nvSpPr>
        <p:spPr>
          <a:xfrm>
            <a:off x="3211998" y="1632175"/>
            <a:ext cx="2875718" cy="50978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9E0D9C-F828-F0EF-E9C6-9E97CA3C3A3B}"/>
              </a:ext>
            </a:extLst>
          </p:cNvPr>
          <p:cNvSpPr/>
          <p:nvPr/>
        </p:nvSpPr>
        <p:spPr>
          <a:xfrm>
            <a:off x="9236426" y="5330489"/>
            <a:ext cx="2875718" cy="13995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53262F-CF2A-32F3-C72E-D3A9747F8997}"/>
              </a:ext>
            </a:extLst>
          </p:cNvPr>
          <p:cNvSpPr/>
          <p:nvPr/>
        </p:nvSpPr>
        <p:spPr>
          <a:xfrm>
            <a:off x="9197009" y="1656803"/>
            <a:ext cx="2875718" cy="17445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6BCA2F-4F20-C3B9-828A-B383C675F677}"/>
              </a:ext>
            </a:extLst>
          </p:cNvPr>
          <p:cNvSpPr/>
          <p:nvPr/>
        </p:nvSpPr>
        <p:spPr>
          <a:xfrm>
            <a:off x="9197009" y="4954324"/>
            <a:ext cx="2875718" cy="304799"/>
          </a:xfrm>
          <a:prstGeom prst="rect">
            <a:avLst/>
          </a:prstGeom>
          <a:solidFill>
            <a:srgbClr val="ED157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latin typeface="Aparajita" panose="02020603050405020304" pitchFamily="18" charset="0"/>
                <a:cs typeface="Aparajita" panose="02020603050405020304" pitchFamily="18" charset="0"/>
              </a:rPr>
              <a:t> REFERENCE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DD5BD23-0B55-9023-63CF-AA7E9107200F}"/>
              </a:ext>
            </a:extLst>
          </p:cNvPr>
          <p:cNvSpPr/>
          <p:nvPr/>
        </p:nvSpPr>
        <p:spPr>
          <a:xfrm>
            <a:off x="9206950" y="3456672"/>
            <a:ext cx="2875718" cy="304799"/>
          </a:xfrm>
          <a:prstGeom prst="rect">
            <a:avLst/>
          </a:prstGeom>
          <a:solidFill>
            <a:srgbClr val="ED157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parajita" panose="02020603050405020304" pitchFamily="18" charset="0"/>
                <a:cs typeface="Aparajita" panose="02020603050405020304" pitchFamily="18" charset="0"/>
              </a:rPr>
              <a:t>CONCLUSION</a:t>
            </a:r>
            <a:endParaRPr lang="en-IN" b="1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02A6CE6-74C3-E0C7-7202-6620FB23D598}"/>
              </a:ext>
            </a:extLst>
          </p:cNvPr>
          <p:cNvSpPr/>
          <p:nvPr/>
        </p:nvSpPr>
        <p:spPr>
          <a:xfrm>
            <a:off x="3211998" y="1264205"/>
            <a:ext cx="2875718" cy="304799"/>
          </a:xfrm>
          <a:prstGeom prst="rect">
            <a:avLst/>
          </a:prstGeom>
          <a:solidFill>
            <a:srgbClr val="ED157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latin typeface="Aparajita" panose="02020603050405020304" pitchFamily="18" charset="0"/>
                <a:cs typeface="Aparajita" panose="02020603050405020304" pitchFamily="18" charset="0"/>
              </a:rPr>
              <a:t>MATERIALS / METHODS</a:t>
            </a:r>
            <a:endParaRPr lang="en-IN" b="1" dirty="0">
              <a:solidFill>
                <a:schemeClr val="bg1"/>
              </a:solidFill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CF43A5D-CD37-310E-2ECE-49CDD7BAB087}"/>
              </a:ext>
            </a:extLst>
          </p:cNvPr>
          <p:cNvSpPr/>
          <p:nvPr/>
        </p:nvSpPr>
        <p:spPr>
          <a:xfrm>
            <a:off x="9206950" y="1285869"/>
            <a:ext cx="2875718" cy="304799"/>
          </a:xfrm>
          <a:prstGeom prst="rect">
            <a:avLst/>
          </a:prstGeom>
          <a:solidFill>
            <a:srgbClr val="ED157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latin typeface="Aparajita" panose="02020603050405020304" pitchFamily="18" charset="0"/>
                <a:cs typeface="Aparajita" panose="02020603050405020304" pitchFamily="18" charset="0"/>
              </a:rPr>
              <a:t>DISCUSSION</a:t>
            </a:r>
            <a:endParaRPr lang="en-IN" b="1" dirty="0">
              <a:solidFill>
                <a:schemeClr val="bg1"/>
              </a:solidFill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8ED59CF-37FA-A55E-0C23-95B5F2A78CBE}"/>
              </a:ext>
            </a:extLst>
          </p:cNvPr>
          <p:cNvSpPr/>
          <p:nvPr/>
        </p:nvSpPr>
        <p:spPr>
          <a:xfrm>
            <a:off x="6190156" y="1274189"/>
            <a:ext cx="2875718" cy="304799"/>
          </a:xfrm>
          <a:prstGeom prst="rect">
            <a:avLst/>
          </a:prstGeom>
          <a:solidFill>
            <a:srgbClr val="ED157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latin typeface="Aparajita" panose="02020603050405020304" pitchFamily="18" charset="0"/>
                <a:cs typeface="Aparajita" panose="02020603050405020304" pitchFamily="18" charset="0"/>
              </a:rPr>
              <a:t>RESULTS</a:t>
            </a:r>
            <a:endParaRPr lang="en-IN" b="1" dirty="0">
              <a:solidFill>
                <a:schemeClr val="bg1"/>
              </a:solidFill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97B8CEA-3EEF-569C-68C4-6064DF9BE583}"/>
              </a:ext>
            </a:extLst>
          </p:cNvPr>
          <p:cNvSpPr/>
          <p:nvPr/>
        </p:nvSpPr>
        <p:spPr>
          <a:xfrm>
            <a:off x="6183572" y="1656803"/>
            <a:ext cx="2875718" cy="50978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2D23045-FEF2-E24F-EFE3-74A4FD2F6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3" b="5287"/>
          <a:stretch>
            <a:fillRect/>
          </a:stretch>
        </p:blipFill>
        <p:spPr>
          <a:xfrm>
            <a:off x="0" y="0"/>
            <a:ext cx="12192000" cy="1202837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1F005447-B0FA-92C7-0EAB-9C9144AC7A40}"/>
              </a:ext>
            </a:extLst>
          </p:cNvPr>
          <p:cNvSpPr txBox="1"/>
          <p:nvPr/>
        </p:nvSpPr>
        <p:spPr>
          <a:xfrm>
            <a:off x="0" y="32511"/>
            <a:ext cx="530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O" sz="1600" b="1" dirty="0">
                <a:latin typeface="Cambria" panose="02040503050406030204" pitchFamily="18" charset="0"/>
                <a:ea typeface="Cambria" panose="02040503050406030204" pitchFamily="18" charset="0"/>
              </a:rPr>
              <a:t>Author Name</a:t>
            </a:r>
            <a:r>
              <a:rPr lang="en-IO" sz="1600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r>
              <a:rPr lang="en-IO" sz="1600" b="1" dirty="0">
                <a:latin typeface="Cambria" panose="02040503050406030204" pitchFamily="18" charset="0"/>
                <a:ea typeface="Cambria" panose="02040503050406030204" pitchFamily="18" charset="0"/>
              </a:rPr>
              <a:t>Institute</a:t>
            </a:r>
            <a:r>
              <a:rPr lang="en-IO" sz="1600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r>
              <a:rPr lang="en-IO" sz="1600" b="1" dirty="0">
                <a:latin typeface="Cambria" panose="02040503050406030204" pitchFamily="18" charset="0"/>
                <a:ea typeface="Cambria" panose="02040503050406030204" pitchFamily="18" charset="0"/>
              </a:rPr>
              <a:t>Topic</a:t>
            </a:r>
            <a:r>
              <a:rPr lang="en-IO" sz="1600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007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20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Aparajita</vt:lpstr>
      <vt:lpstr>Arial</vt:lpstr>
      <vt:lpstr>Calibri</vt:lpstr>
      <vt:lpstr>Calibri Light</vt:lpstr>
      <vt:lpstr>Cambria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Siva Tudicharla</dc:creator>
  <cp:lastModifiedBy>Siva Tudicharla</cp:lastModifiedBy>
  <cp:revision>11</cp:revision>
  <dcterms:created xsi:type="dcterms:W3CDTF">2025-10-25T05:19:39Z</dcterms:created>
  <dcterms:modified xsi:type="dcterms:W3CDTF">2026-06-04T08:57:26Z</dcterms:modified>
</cp:coreProperties>
</file>